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924" autoAdjust="0"/>
  </p:normalViewPr>
  <p:slideViewPr>
    <p:cSldViewPr snapToGrid="0">
      <p:cViewPr varScale="1">
        <p:scale>
          <a:sx n="63" d="100"/>
          <a:sy n="63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15E02-3AC5-498B-872C-479834C18FA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F24F5-B23D-490F-93D3-7FEE5E1A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0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B090-A7CB-0870-5D35-E4A6D02F0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2E334-0DAC-F740-AD18-9C5B4DFE6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7EEBC-5F9C-952B-1750-5138C7154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298A-3D5A-44E6-A295-85DA0007ECE4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BD7B3-63C2-157B-0B0F-78413B03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94061-4649-C98B-8B1B-4C6EE9B3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53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EE3B-082E-99F2-8093-732CBB16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9336D-982F-BB25-B502-A1D9EE4D0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52AC6-57D3-8209-644C-1BE3EC32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0538-6C4B-47B8-A1A1-E3C643368C90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5B40B-A274-F62F-86FC-6DE26FD2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8E0E1-C356-C81B-E355-2E705095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95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EDF5F-2F15-F79B-37B0-BCD9D065D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B4A870-51CE-F96C-4E1E-1DAD5CD5C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6BBB5-5E8D-3200-E114-874DBF75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B0C8-C9EB-4F59-8ECC-F30C8A16B84B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4966A-4DE0-5F12-FC1A-8E6187E8F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4D9E7-0F20-3AA8-7FB8-2D565769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37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9101-FE5E-A44A-FC03-7BE8D4AB3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3F2A-C17D-4DE5-00CB-784A0CD9E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1820-F91D-87B5-958E-B8921AEB4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AF36-50EB-419E-A499-C03055674418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76E27-87CF-482A-DEFF-99ADBBCE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5683-FE92-9F51-8FEC-0126E08F7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11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04F56-5EA7-2FAF-8331-296A9352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DA753-F557-AE4D-1766-F59EC0E95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003C0-F42E-8DEC-686D-7A7E8F258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D69B-43EA-4743-A13B-91F97B3C81AA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3E779-FF4D-49BD-2E5F-165F31E69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AF69-E47D-6103-35F8-0809C083E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9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68C1B-4917-1ECC-E355-0C17F7B5A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F640-C8E8-9D1F-9FB0-0F09374703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7D026-42EC-8452-B7FC-154375EBA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AE65A-9148-9202-176B-E4BA493A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DBBD4-6840-4C6B-98B1-4FE6DA215F73}" type="datetime1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CF266-B26A-018D-06DA-522FC777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E9FB3-33C4-7789-36BC-80B28E27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32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D2D3-50DC-51EA-BA62-364E33FCB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BB370-2F48-258A-5EEC-F4D6E3FEF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0F183C-1863-10E1-C970-ADF61FF4A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851A8-B0AD-852F-F0AD-8943A3DBC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0504-1780-76E1-9A22-E4AE4F2FD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59E1E-D8D7-7346-42AF-0F8F0CE9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01A1-6E75-4922-8E65-121E75D6EADF}" type="datetime1">
              <a:rPr lang="en-GB" smtClean="0"/>
              <a:t>03/01/2023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FC4A0C-4BDE-4842-E581-A600EE0F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C83F3-B97C-2BDA-48D7-43EDCC87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2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E358F-81B1-13DB-88FA-D62CF3A2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7FD8B-E604-2F77-FECF-C129ABF2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1354-2D15-46D0-85FA-252797A0B7D8}" type="datetime1">
              <a:rPr lang="en-GB" smtClean="0"/>
              <a:t>03/01/2023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D1CEC-A155-5469-56B8-396B7E37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9B6D4-9675-BB71-66DA-3144B701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3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A0AED-DCBD-A5B5-3692-D775BC3D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9F7A-2E42-4AA0-B55B-C6F96D926B65}" type="datetime1">
              <a:rPr lang="en-GB" smtClean="0"/>
              <a:t>03/01/2023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79AF46-0641-6340-2299-E2981958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9CB65-E58A-7FD8-1C53-82774366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3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60479-162C-9374-7FE4-48717307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B66F1-8605-4BB8-4BF1-850652DFB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8E7AB-7CDC-4E3F-61BB-B48BCC1FF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FB88C-83AC-DF53-B8BF-859FEF922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12D7-3B09-450A-8F0B-0F7855F1977C}" type="datetime1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50C32-EB8E-CE1A-26D0-7720C945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DE71F-B361-36F5-FE22-6F540591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40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F67F-762C-C5A8-E4F3-8BF8A40CF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1D8C74-17B8-A969-A52A-0A01A940D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56F87-26CA-1943-BC80-15A00638B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8D8E9-38DE-A800-8ED6-D42A09F72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2789-6FA2-43A7-A95E-374C9E75F387}" type="datetime1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483FC-C921-AAEC-8658-6F59B083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687B2-D98C-66DD-3F74-BC59AEDC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86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B332E-96DA-04B9-CB0D-78288A40F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77F2F-0A90-CADB-1989-EBB536144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DBF5A-793F-DA11-13B8-9E9F42D78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3062-8300-47C3-959C-D5CAC918A3E6}" type="datetime1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4E74E-32A2-42A0-E11F-265579381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88D22-B534-DA5D-BD4E-316DFD442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FE053-01B6-403D-BF47-175452150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6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7B54-FADE-244D-C9D0-EA2255086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39" y="166722"/>
            <a:ext cx="12019722" cy="971481"/>
          </a:xfrm>
        </p:spPr>
        <p:txBody>
          <a:bodyPr>
            <a:noAutofit/>
          </a:bodyPr>
          <a:lstStyle/>
          <a:p>
            <a: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  <a:t>5</a:t>
            </a:r>
            <a:r>
              <a:rPr lang="en-US" sz="2700" b="1" i="0" baseline="30000" dirty="0">
                <a:solidFill>
                  <a:srgbClr val="00B050"/>
                </a:solidFill>
                <a:latin typeface="Rockwell" panose="02060603020205020403" pitchFamily="18" charset="0"/>
              </a:rPr>
              <a:t>th</a:t>
            </a:r>
            <a: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  <a:t> International Conference on Power, Control &amp; Embedded Systems </a:t>
            </a:r>
            <a:b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</a:br>
            <a: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  <a:t>(ICPCES 2023) 6</a:t>
            </a:r>
            <a:r>
              <a:rPr lang="en-US" sz="2700" b="1" i="0" baseline="30000" dirty="0">
                <a:solidFill>
                  <a:srgbClr val="00B050"/>
                </a:solidFill>
                <a:latin typeface="Rockwell" panose="02060603020205020403" pitchFamily="18" charset="0"/>
              </a:rPr>
              <a:t>th</a:t>
            </a:r>
            <a: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  <a:t>  – 8</a:t>
            </a:r>
            <a:r>
              <a:rPr lang="en-US" sz="2700" b="1" i="0" baseline="30000" dirty="0">
                <a:solidFill>
                  <a:srgbClr val="00B050"/>
                </a:solidFill>
                <a:latin typeface="Rockwell" panose="02060603020205020403" pitchFamily="18" charset="0"/>
              </a:rPr>
              <a:t>th</a:t>
            </a:r>
            <a:r>
              <a:rPr lang="en-US" sz="2700" b="1" i="0" dirty="0">
                <a:solidFill>
                  <a:srgbClr val="00B050"/>
                </a:solidFill>
                <a:latin typeface="Rockwell" panose="02060603020205020403" pitchFamily="18" charset="0"/>
              </a:rPr>
              <a:t> January 2023</a:t>
            </a:r>
            <a:endParaRPr lang="en-GB" sz="2700" b="1" dirty="0">
              <a:solidFill>
                <a:srgbClr val="00B050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14CD0-8A66-4FC2-B963-5DE9728BA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9225" y="3625949"/>
            <a:ext cx="9144000" cy="900491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F0C3BE1-1DC6-D1D4-4E15-1C5FCE9CE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24503"/>
              </p:ext>
            </p:extLst>
          </p:nvPr>
        </p:nvGraphicFramePr>
        <p:xfrm>
          <a:off x="342348" y="1192282"/>
          <a:ext cx="1176351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7948">
                  <a:extLst>
                    <a:ext uri="{9D8B030D-6E8A-4147-A177-3AD203B41FA5}">
                      <a16:colId xmlns:a16="http://schemas.microsoft.com/office/drawing/2014/main" val="1352955846"/>
                    </a:ext>
                  </a:extLst>
                </a:gridCol>
                <a:gridCol w="4002156">
                  <a:extLst>
                    <a:ext uri="{9D8B030D-6E8A-4147-A177-3AD203B41FA5}">
                      <a16:colId xmlns:a16="http://schemas.microsoft.com/office/drawing/2014/main" val="2136578482"/>
                    </a:ext>
                  </a:extLst>
                </a:gridCol>
                <a:gridCol w="3253409">
                  <a:extLst>
                    <a:ext uri="{9D8B030D-6E8A-4147-A177-3AD203B41FA5}">
                      <a16:colId xmlns:a16="http://schemas.microsoft.com/office/drawing/2014/main" val="296904076"/>
                    </a:ext>
                  </a:extLst>
                </a:gridCol>
              </a:tblGrid>
              <a:tr h="17933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Technically sponsored by</a:t>
                      </a:r>
                    </a:p>
                    <a:p>
                      <a:pPr algn="ctr"/>
                      <a:endParaRPr lang="en-GB" sz="16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6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6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6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Co-sponsored by</a:t>
                      </a: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6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 Joint Society Chapter of IE/PEL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/CS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14572"/>
                  </a:ext>
                </a:extLst>
              </a:tr>
            </a:tbl>
          </a:graphicData>
        </a:graphic>
      </p:graphicFrame>
      <p:pic>
        <p:nvPicPr>
          <p:cNvPr id="10" name="image1.png">
            <a:extLst>
              <a:ext uri="{FF2B5EF4-FFF2-40B4-BE49-F238E27FC236}">
                <a16:creationId xmlns:a16="http://schemas.microsoft.com/office/drawing/2014/main" id="{C9527125-A3BC-A4F8-4AA2-C7F23B665B4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189" y="1273931"/>
            <a:ext cx="1144036" cy="14867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460B1D-AEA2-D778-AA1A-FCF89E221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101" y="1668759"/>
            <a:ext cx="1901088" cy="663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nstitute of Electrical and Electronics Engineers - Wikipedia">
            <a:extLst>
              <a:ext uri="{FF2B5EF4-FFF2-40B4-BE49-F238E27FC236}">
                <a16:creationId xmlns:a16="http://schemas.microsoft.com/office/drawing/2014/main" id="{9A2D4744-3827-AA6F-1CE1-045DB2FA3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125" y="1345538"/>
            <a:ext cx="2085955" cy="117279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898BF95D-4446-D433-FF45-42FFBB551296}"/>
              </a:ext>
            </a:extLst>
          </p:cNvPr>
          <p:cNvSpPr txBox="1">
            <a:spLocks/>
          </p:cNvSpPr>
          <p:nvPr/>
        </p:nvSpPr>
        <p:spPr>
          <a:xfrm>
            <a:off x="1419225" y="5287618"/>
            <a:ext cx="9144000" cy="1125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Name 1, Name 2, Name 3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7B180E-EB44-C998-2FD5-EBA893CD82F2}"/>
              </a:ext>
            </a:extLst>
          </p:cNvPr>
          <p:cNvSpPr txBox="1"/>
          <p:nvPr/>
        </p:nvSpPr>
        <p:spPr>
          <a:xfrm>
            <a:off x="2522541" y="2174274"/>
            <a:ext cx="1901089" cy="117278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24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985AA6E-76F4-2D42-CF7A-57A56CC6B1F0}"/>
              </a:ext>
            </a:extLst>
          </p:cNvPr>
          <p:cNvSpPr txBox="1">
            <a:spLocks/>
          </p:cNvSpPr>
          <p:nvPr/>
        </p:nvSpPr>
        <p:spPr>
          <a:xfrm>
            <a:off x="1419225" y="3116640"/>
            <a:ext cx="9144000" cy="387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001 </a:t>
            </a:r>
            <a:endParaRPr lang="en-GB" sz="1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40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10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3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11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35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12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7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2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58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3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3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4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2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5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5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6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7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7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8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40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1DC8-A611-794C-225A-7597D57A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42079"/>
            <a:ext cx="9677400" cy="931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49B-2D4A-A0DA-8D6C-F9A140D6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589301"/>
            <a:ext cx="1106424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A2069-89B7-49CC-DAE0-D5E86325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E053-01B6-403D-BF47-175452150DCD}" type="slidenum">
              <a:rPr lang="en-GB" smtClean="0"/>
              <a:t>9</a:t>
            </a:fld>
            <a:endParaRPr lang="en-GB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13B0EEB8-8FD8-AE3E-594E-40D8E4B5A2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648" y="242078"/>
            <a:ext cx="675552" cy="8779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B547BD-13C3-62DB-D97E-8D1B8EBF88BE}"/>
              </a:ext>
            </a:extLst>
          </p:cNvPr>
          <p:cNvSpPr txBox="1"/>
          <p:nvPr/>
        </p:nvSpPr>
        <p:spPr>
          <a:xfrm>
            <a:off x="10570895" y="714727"/>
            <a:ext cx="1621105" cy="93151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ICPCES 2023</a:t>
            </a:r>
          </a:p>
          <a:p>
            <a:pPr algn="ctr"/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1600" baseline="300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2023</a:t>
            </a:r>
            <a:endParaRPr lang="en-GB" sz="16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8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121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Times New Roman</vt:lpstr>
      <vt:lpstr>Office Theme</vt:lpstr>
      <vt:lpstr>5th International Conference on Power, Control &amp; Embedded Systems  (ICPCES 2023) 6th  – 8th January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International Conference on Power, Control &amp; Embedded Systems  (ICPCES 2023)</dc:title>
  <dc:creator>Suman M</dc:creator>
  <cp:lastModifiedBy>Suman M</cp:lastModifiedBy>
  <cp:revision>6</cp:revision>
  <dcterms:created xsi:type="dcterms:W3CDTF">2023-01-03T10:32:12Z</dcterms:created>
  <dcterms:modified xsi:type="dcterms:W3CDTF">2023-01-03T10:58:28Z</dcterms:modified>
</cp:coreProperties>
</file>